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461B49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8278B-1537-48B1-AA98-09D264DD5A96}" v="18" dt="2024-07-09T06:13:43.417"/>
    <p1510:client id="{66E868C5-51DE-4B12-B802-D59884B163D2}" v="70" dt="2024-07-09T22:41:29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5" autoAdjust="0"/>
    <p:restoredTop sz="88668" autoAdjust="0"/>
  </p:normalViewPr>
  <p:slideViewPr>
    <p:cSldViewPr>
      <p:cViewPr varScale="1">
        <p:scale>
          <a:sx n="41" d="100"/>
          <a:sy n="41" d="100"/>
        </p:scale>
        <p:origin x="4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a Robinson" userId="bfd6cc83768e733e" providerId="LiveId" clId="{0328278B-1537-48B1-AA98-09D264DD5A96}"/>
    <pc:docChg chg="undo custSel modSld">
      <pc:chgData name="Dana Robinson" userId="bfd6cc83768e733e" providerId="LiveId" clId="{0328278B-1537-48B1-AA98-09D264DD5A96}" dt="2024-07-09T06:14:05.553" v="384" actId="5793"/>
      <pc:docMkLst>
        <pc:docMk/>
      </pc:docMkLst>
      <pc:sldChg chg="modSp mod">
        <pc:chgData name="Dana Robinson" userId="bfd6cc83768e733e" providerId="LiveId" clId="{0328278B-1537-48B1-AA98-09D264DD5A96}" dt="2024-07-09T06:13:03.537" v="375" actId="1076"/>
        <pc:sldMkLst>
          <pc:docMk/>
          <pc:sldMk cId="0" sldId="256"/>
        </pc:sldMkLst>
        <pc:spChg chg="mod">
          <ac:chgData name="Dana Robinson" userId="bfd6cc83768e733e" providerId="LiveId" clId="{0328278B-1537-48B1-AA98-09D264DD5A96}" dt="2024-07-09T06:13:03.537" v="375" actId="1076"/>
          <ac:spMkLst>
            <pc:docMk/>
            <pc:sldMk cId="0" sldId="256"/>
            <ac:spMk id="24" creationId="{00000000-0000-0000-0000-000000000000}"/>
          </ac:spMkLst>
        </pc:spChg>
        <pc:grpChg chg="mod">
          <ac:chgData name="Dana Robinson" userId="bfd6cc83768e733e" providerId="LiveId" clId="{0328278B-1537-48B1-AA98-09D264DD5A96}" dt="2024-07-09T05:52:52.473" v="1" actId="1076"/>
          <ac:grpSpMkLst>
            <pc:docMk/>
            <pc:sldMk cId="0" sldId="256"/>
            <ac:grpSpMk id="20" creationId="{00000000-0000-0000-0000-000000000000}"/>
          </ac:grpSpMkLst>
        </pc:grpChg>
      </pc:sldChg>
      <pc:sldChg chg="addSp modSp mod">
        <pc:chgData name="Dana Robinson" userId="bfd6cc83768e733e" providerId="LiveId" clId="{0328278B-1537-48B1-AA98-09D264DD5A96}" dt="2024-07-09T06:13:12.348" v="376" actId="1076"/>
        <pc:sldMkLst>
          <pc:docMk/>
          <pc:sldMk cId="0" sldId="258"/>
        </pc:sldMkLst>
        <pc:spChg chg="add mod">
          <ac:chgData name="Dana Robinson" userId="bfd6cc83768e733e" providerId="LiveId" clId="{0328278B-1537-48B1-AA98-09D264DD5A96}" dt="2024-07-09T06:13:12.348" v="376" actId="1076"/>
          <ac:spMkLst>
            <pc:docMk/>
            <pc:sldMk cId="0" sldId="258"/>
            <ac:spMk id="34" creationId="{AC2EC99D-D77F-C434-92FD-2E6F29C3A3BD}"/>
          </ac:spMkLst>
        </pc:spChg>
      </pc:sldChg>
      <pc:sldChg chg="addSp modSp mod">
        <pc:chgData name="Dana Robinson" userId="bfd6cc83768e733e" providerId="LiveId" clId="{0328278B-1537-48B1-AA98-09D264DD5A96}" dt="2024-07-09T06:05:04.068" v="342" actId="115"/>
        <pc:sldMkLst>
          <pc:docMk/>
          <pc:sldMk cId="0" sldId="259"/>
        </pc:sldMkLst>
        <pc:spChg chg="add mod">
          <ac:chgData name="Dana Robinson" userId="bfd6cc83768e733e" providerId="LiveId" clId="{0328278B-1537-48B1-AA98-09D264DD5A96}" dt="2024-07-09T06:05:04.068" v="342" actId="115"/>
          <ac:spMkLst>
            <pc:docMk/>
            <pc:sldMk cId="0" sldId="259"/>
            <ac:spMk id="22" creationId="{5B16635E-52FE-4CA7-1B8A-F1421E14BE8C}"/>
          </ac:spMkLst>
        </pc:spChg>
      </pc:sldChg>
      <pc:sldChg chg="addSp modSp mod">
        <pc:chgData name="Dana Robinson" userId="bfd6cc83768e733e" providerId="LiveId" clId="{0328278B-1537-48B1-AA98-09D264DD5A96}" dt="2024-07-09T06:04:25.449" v="341" actId="20577"/>
        <pc:sldMkLst>
          <pc:docMk/>
          <pc:sldMk cId="0" sldId="261"/>
        </pc:sldMkLst>
        <pc:spChg chg="add mod">
          <ac:chgData name="Dana Robinson" userId="bfd6cc83768e733e" providerId="LiveId" clId="{0328278B-1537-48B1-AA98-09D264DD5A96}" dt="2024-07-09T06:02:45.700" v="290" actId="255"/>
          <ac:spMkLst>
            <pc:docMk/>
            <pc:sldMk cId="0" sldId="261"/>
            <ac:spMk id="39" creationId="{14520DC1-5466-FE34-75D1-75D64AD5282D}"/>
          </ac:spMkLst>
        </pc:spChg>
        <pc:spChg chg="add mod">
          <ac:chgData name="Dana Robinson" userId="bfd6cc83768e733e" providerId="LiveId" clId="{0328278B-1537-48B1-AA98-09D264DD5A96}" dt="2024-07-09T06:03:59.075" v="309" actId="20577"/>
          <ac:spMkLst>
            <pc:docMk/>
            <pc:sldMk cId="0" sldId="261"/>
            <ac:spMk id="40" creationId="{F77C560D-BBDC-461C-D498-EF22FDE77B98}"/>
          </ac:spMkLst>
        </pc:spChg>
        <pc:spChg chg="add mod">
          <ac:chgData name="Dana Robinson" userId="bfd6cc83768e733e" providerId="LiveId" clId="{0328278B-1537-48B1-AA98-09D264DD5A96}" dt="2024-07-09T06:04:25.449" v="341" actId="20577"/>
          <ac:spMkLst>
            <pc:docMk/>
            <pc:sldMk cId="0" sldId="261"/>
            <ac:spMk id="41" creationId="{F0B6B1F3-7D9A-5E34-4C60-675082B1C465}"/>
          </ac:spMkLst>
        </pc:spChg>
        <pc:spChg chg="add mod">
          <ac:chgData name="Dana Robinson" userId="bfd6cc83768e733e" providerId="LiveId" clId="{0328278B-1537-48B1-AA98-09D264DD5A96}" dt="2024-07-09T06:04:05.565" v="317" actId="20577"/>
          <ac:spMkLst>
            <pc:docMk/>
            <pc:sldMk cId="0" sldId="261"/>
            <ac:spMk id="42" creationId="{C0DDE23A-0DC1-A383-C964-BE250328DA30}"/>
          </ac:spMkLst>
        </pc:spChg>
        <pc:spChg chg="add mod">
          <ac:chgData name="Dana Robinson" userId="bfd6cc83768e733e" providerId="LiveId" clId="{0328278B-1537-48B1-AA98-09D264DD5A96}" dt="2024-07-09T06:04:15.627" v="325" actId="20577"/>
          <ac:spMkLst>
            <pc:docMk/>
            <pc:sldMk cId="0" sldId="261"/>
            <ac:spMk id="43" creationId="{D11D76E6-5E05-B734-C141-617C50E85140}"/>
          </ac:spMkLst>
        </pc:spChg>
      </pc:sldChg>
      <pc:sldChg chg="addSp modSp mod">
        <pc:chgData name="Dana Robinson" userId="bfd6cc83768e733e" providerId="LiveId" clId="{0328278B-1537-48B1-AA98-09D264DD5A96}" dt="2024-07-09T06:09:56.170" v="346" actId="113"/>
        <pc:sldMkLst>
          <pc:docMk/>
          <pc:sldMk cId="0" sldId="262"/>
        </pc:sldMkLst>
        <pc:spChg chg="add mod">
          <ac:chgData name="Dana Robinson" userId="bfd6cc83768e733e" providerId="LiveId" clId="{0328278B-1537-48B1-AA98-09D264DD5A96}" dt="2024-07-09T06:09:56.170" v="346" actId="113"/>
          <ac:spMkLst>
            <pc:docMk/>
            <pc:sldMk cId="0" sldId="262"/>
            <ac:spMk id="14" creationId="{35B9A0DA-DC16-9E8C-91FD-2686E47CCB3C}"/>
          </ac:spMkLst>
        </pc:spChg>
      </pc:sldChg>
      <pc:sldChg chg="addSp delSp modSp mod">
        <pc:chgData name="Dana Robinson" userId="bfd6cc83768e733e" providerId="LiveId" clId="{0328278B-1537-48B1-AA98-09D264DD5A96}" dt="2024-07-09T06:12:01.929" v="366" actId="5793"/>
        <pc:sldMkLst>
          <pc:docMk/>
          <pc:sldMk cId="0" sldId="263"/>
        </pc:sldMkLst>
        <pc:spChg chg="add del mod">
          <ac:chgData name="Dana Robinson" userId="bfd6cc83768e733e" providerId="LiveId" clId="{0328278B-1537-48B1-AA98-09D264DD5A96}" dt="2024-07-09T06:12:01.929" v="366" actId="5793"/>
          <ac:spMkLst>
            <pc:docMk/>
            <pc:sldMk cId="0" sldId="263"/>
            <ac:spMk id="27" creationId="{771F63C6-3DAB-7B49-0F97-88969A6B3088}"/>
          </ac:spMkLst>
        </pc:spChg>
        <pc:spChg chg="add">
          <ac:chgData name="Dana Robinson" userId="bfd6cc83768e733e" providerId="LiveId" clId="{0328278B-1537-48B1-AA98-09D264DD5A96}" dt="2024-07-09T06:10:42.038" v="348"/>
          <ac:spMkLst>
            <pc:docMk/>
            <pc:sldMk cId="0" sldId="263"/>
            <ac:spMk id="28" creationId="{B913ACD5-2934-226B-AA9E-569FA6490F18}"/>
          </ac:spMkLst>
        </pc:spChg>
        <pc:spChg chg="add">
          <ac:chgData name="Dana Robinson" userId="bfd6cc83768e733e" providerId="LiveId" clId="{0328278B-1537-48B1-AA98-09D264DD5A96}" dt="2024-07-09T06:10:48.919" v="349"/>
          <ac:spMkLst>
            <pc:docMk/>
            <pc:sldMk cId="0" sldId="263"/>
            <ac:spMk id="29" creationId="{CFB5BA5B-74AB-C77E-E3C4-ABF5EB198C9F}"/>
          </ac:spMkLst>
        </pc:spChg>
        <pc:spChg chg="add del mod">
          <ac:chgData name="Dana Robinson" userId="bfd6cc83768e733e" providerId="LiveId" clId="{0328278B-1537-48B1-AA98-09D264DD5A96}" dt="2024-07-09T06:11:19.331" v="360"/>
          <ac:spMkLst>
            <pc:docMk/>
            <pc:sldMk cId="0" sldId="263"/>
            <ac:spMk id="30" creationId="{ED1D01B4-9868-5058-F44E-564C4679B13C}"/>
          </ac:spMkLst>
        </pc:spChg>
      </pc:sldChg>
      <pc:sldChg chg="addSp modSp mod">
        <pc:chgData name="Dana Robinson" userId="bfd6cc83768e733e" providerId="LiveId" clId="{0328278B-1537-48B1-AA98-09D264DD5A96}" dt="2024-07-09T06:14:05.553" v="384" actId="5793"/>
        <pc:sldMkLst>
          <pc:docMk/>
          <pc:sldMk cId="0" sldId="265"/>
        </pc:sldMkLst>
        <pc:spChg chg="add mod">
          <ac:chgData name="Dana Robinson" userId="bfd6cc83768e733e" providerId="LiveId" clId="{0328278B-1537-48B1-AA98-09D264DD5A96}" dt="2024-07-09T06:14:05.553" v="384" actId="5793"/>
          <ac:spMkLst>
            <pc:docMk/>
            <pc:sldMk cId="0" sldId="265"/>
            <ac:spMk id="17" creationId="{6A6E1031-7097-1109-B4CC-880CBBA3E0AA}"/>
          </ac:spMkLst>
        </pc:spChg>
        <pc:spChg chg="add mod">
          <ac:chgData name="Dana Robinson" userId="bfd6cc83768e733e" providerId="LiveId" clId="{0328278B-1537-48B1-AA98-09D264DD5A96}" dt="2024-07-09T06:13:48.826" v="379" actId="21"/>
          <ac:spMkLst>
            <pc:docMk/>
            <pc:sldMk cId="0" sldId="265"/>
            <ac:spMk id="18" creationId="{F211B6FC-BA3E-B88D-F810-E41E97698F43}"/>
          </ac:spMkLst>
        </pc:spChg>
      </pc:sldChg>
      <pc:sldChg chg="addSp delSp modSp mod">
        <pc:chgData name="Dana Robinson" userId="bfd6cc83768e733e" providerId="LiveId" clId="{0328278B-1537-48B1-AA98-09D264DD5A96}" dt="2024-07-09T06:12:46.708" v="374"/>
        <pc:sldMkLst>
          <pc:docMk/>
          <pc:sldMk cId="2453851658" sldId="267"/>
        </pc:sldMkLst>
        <pc:spChg chg="add mod">
          <ac:chgData name="Dana Robinson" userId="bfd6cc83768e733e" providerId="LiveId" clId="{0328278B-1537-48B1-AA98-09D264DD5A96}" dt="2024-07-09T06:12:45.416" v="372" actId="5793"/>
          <ac:spMkLst>
            <pc:docMk/>
            <pc:sldMk cId="2453851658" sldId="267"/>
            <ac:spMk id="27" creationId="{FCBE6A8C-9427-D588-9BD1-4A76903585A4}"/>
          </ac:spMkLst>
        </pc:spChg>
        <pc:spChg chg="add del mod">
          <ac:chgData name="Dana Robinson" userId="bfd6cc83768e733e" providerId="LiveId" clId="{0328278B-1537-48B1-AA98-09D264DD5A96}" dt="2024-07-09T06:12:46.708" v="374"/>
          <ac:spMkLst>
            <pc:docMk/>
            <pc:sldMk cId="2453851658" sldId="267"/>
            <ac:spMk id="28" creationId="{4FF389DA-CB60-648A-A999-291F9189104A}"/>
          </ac:spMkLst>
        </pc:spChg>
      </pc:sldChg>
    </pc:docChg>
  </pc:docChgLst>
  <pc:docChgLst>
    <pc:chgData name="Dana Robinson" userId="bfd6cc83768e733e" providerId="LiveId" clId="{66E868C5-51DE-4B12-B802-D59884B163D2}"/>
    <pc:docChg chg="undo redo custSel modSld">
      <pc:chgData name="Dana Robinson" userId="bfd6cc83768e733e" providerId="LiveId" clId="{66E868C5-51DE-4B12-B802-D59884B163D2}" dt="2024-07-09T22:48:20.656" v="1649" actId="20577"/>
      <pc:docMkLst>
        <pc:docMk/>
      </pc:docMkLst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56"/>
        </pc:sldMkLst>
        <pc:spChg chg="mod">
          <ac:chgData name="Dana Robinson" userId="bfd6cc83768e733e" providerId="LiveId" clId="{66E868C5-51DE-4B12-B802-D59884B163D2}" dt="2024-07-09T21:35:36.595" v="502" actId="1076"/>
          <ac:spMkLst>
            <pc:docMk/>
            <pc:sldMk cId="0" sldId="256"/>
            <ac:spMk id="24" creationId="{00000000-0000-0000-0000-000000000000}"/>
          </ac:spMkLst>
        </pc:spChg>
        <pc:picChg chg="add del mod">
          <ac:chgData name="Dana Robinson" userId="bfd6cc83768e733e" providerId="LiveId" clId="{66E868C5-51DE-4B12-B802-D59884B163D2}" dt="2024-07-09T22:25:05.260" v="1590"/>
          <ac:picMkLst>
            <pc:docMk/>
            <pc:sldMk cId="0" sldId="256"/>
            <ac:picMk id="27" creationId="{452954B6-FF6D-E80A-A956-1AF8409227B6}"/>
          </ac:picMkLst>
        </pc:picChg>
        <pc:picChg chg="add del mod ord">
          <ac:chgData name="Dana Robinson" userId="bfd6cc83768e733e" providerId="LiveId" clId="{66E868C5-51DE-4B12-B802-D59884B163D2}" dt="2024-07-09T22:25:11.088" v="1591"/>
          <ac:picMkLst>
            <pc:docMk/>
            <pc:sldMk cId="0" sldId="256"/>
            <ac:picMk id="35" creationId="{0546C77C-56A8-E6F1-9FE0-70EC20D80C29}"/>
          </ac:picMkLst>
        </pc:picChg>
        <pc:picChg chg="add del mod">
          <ac:chgData name="Dana Robinson" userId="bfd6cc83768e733e" providerId="LiveId" clId="{66E868C5-51DE-4B12-B802-D59884B163D2}" dt="2024-07-09T22:27:22.820" v="1592"/>
          <ac:picMkLst>
            <pc:docMk/>
            <pc:sldMk cId="0" sldId="256"/>
            <ac:picMk id="36" creationId="{1CDEE329-7AD9-E878-6047-FB9994B306CC}"/>
          </ac:picMkLst>
        </pc:pic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56"/>
            <ac:picMk id="41" creationId="{57DEE0C1-C03F-C09E-F62B-798F97FC3F96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56"/>
            <ac:picMk id="44" creationId="{CD28C31F-C69D-DDDF-E90B-BE934E00F31B}"/>
          </ac:picMkLst>
        </pc:picChg>
      </pc:sldChg>
      <pc:sldChg chg="addSp delSp modSp modTransition modAnim">
        <pc:chgData name="Dana Robinson" userId="bfd6cc83768e733e" providerId="LiveId" clId="{66E868C5-51DE-4B12-B802-D59884B163D2}" dt="2024-07-09T22:41:29.403" v="1648"/>
        <pc:sldMkLst>
          <pc:docMk/>
          <pc:sldMk cId="0" sldId="257"/>
        </pc:sldMkLst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57"/>
            <ac:picMk id="34" creationId="{3763BF3C-70CF-3B7A-209B-41F93919428B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57"/>
            <ac:picMk id="37" creationId="{42AF15EF-E402-EA66-F357-0EC1C81014D1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58"/>
        </pc:sldMkLst>
        <pc:spChg chg="mod">
          <ac:chgData name="Dana Robinson" userId="bfd6cc83768e733e" providerId="LiveId" clId="{66E868C5-51DE-4B12-B802-D59884B163D2}" dt="2024-07-09T22:35:26.516" v="1642" actId="20577"/>
          <ac:spMkLst>
            <pc:docMk/>
            <pc:sldMk cId="0" sldId="258"/>
            <ac:spMk id="34" creationId="{AC2EC99D-D77F-C434-92FD-2E6F29C3A3BD}"/>
          </ac:spMkLst>
        </pc:sp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58"/>
            <ac:picMk id="36" creationId="{5B6A0402-FA70-5D14-5C66-E478F1393877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58"/>
            <ac:picMk id="38" creationId="{9706CFAE-CB67-D377-556D-EDF9AB1B58D1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8:20.656" v="1649" actId="20577"/>
        <pc:sldMkLst>
          <pc:docMk/>
          <pc:sldMk cId="0" sldId="259"/>
        </pc:sldMkLst>
        <pc:spChg chg="mod">
          <ac:chgData name="Dana Robinson" userId="bfd6cc83768e733e" providerId="LiveId" clId="{66E868C5-51DE-4B12-B802-D59884B163D2}" dt="2024-07-09T22:48:20.656" v="1649" actId="20577"/>
          <ac:spMkLst>
            <pc:docMk/>
            <pc:sldMk cId="0" sldId="259"/>
            <ac:spMk id="22" creationId="{5B16635E-52FE-4CA7-1B8A-F1421E14BE8C}"/>
          </ac:spMkLst>
        </pc:sp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59"/>
            <ac:picMk id="24" creationId="{338E887C-6D86-C179-873F-5F352ABC447D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59"/>
            <ac:picMk id="26" creationId="{3AB816DD-3AD3-EA8F-7F2B-4D0F76A7DFD7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60"/>
        </pc:sldMkLst>
        <pc:spChg chg="add mod">
          <ac:chgData name="Dana Robinson" userId="bfd6cc83768e733e" providerId="LiveId" clId="{66E868C5-51DE-4B12-B802-D59884B163D2}" dt="2024-07-09T21:44:06.984" v="876" actId="255"/>
          <ac:spMkLst>
            <pc:docMk/>
            <pc:sldMk cId="0" sldId="260"/>
            <ac:spMk id="32" creationId="{D169BD55-F3C1-9C2D-FDB7-6056C7BA1DE7}"/>
          </ac:spMkLst>
        </pc:spChg>
        <pc:spChg chg="add mod">
          <ac:chgData name="Dana Robinson" userId="bfd6cc83768e733e" providerId="LiveId" clId="{66E868C5-51DE-4B12-B802-D59884B163D2}" dt="2024-07-09T21:44:02.430" v="875" actId="255"/>
          <ac:spMkLst>
            <pc:docMk/>
            <pc:sldMk cId="0" sldId="260"/>
            <ac:spMk id="33" creationId="{ADF36EA3-75E8-3F64-7B12-620A2F168FE1}"/>
          </ac:spMkLst>
        </pc:spChg>
        <pc:spChg chg="add mod">
          <ac:chgData name="Dana Robinson" userId="bfd6cc83768e733e" providerId="LiveId" clId="{66E868C5-51DE-4B12-B802-D59884B163D2}" dt="2024-07-09T21:43:56.964" v="874" actId="255"/>
          <ac:spMkLst>
            <pc:docMk/>
            <pc:sldMk cId="0" sldId="260"/>
            <ac:spMk id="34" creationId="{60F48FAF-1013-E4DE-D86E-C92128828FEF}"/>
          </ac:spMkLst>
        </pc:sp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0"/>
            <ac:picMk id="36" creationId="{BD372227-C164-30E8-3493-7F7327DD3C5B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0"/>
            <ac:picMk id="38" creationId="{889EEC44-4DD2-4751-C6D5-A952E628F3C8}"/>
          </ac:picMkLst>
        </pc:picChg>
      </pc:sldChg>
      <pc:sldChg chg="addSp delSp modSp modTransition modAnim">
        <pc:chgData name="Dana Robinson" userId="bfd6cc83768e733e" providerId="LiveId" clId="{66E868C5-51DE-4B12-B802-D59884B163D2}" dt="2024-07-09T22:41:29.403" v="1648"/>
        <pc:sldMkLst>
          <pc:docMk/>
          <pc:sldMk cId="0" sldId="261"/>
        </pc:sldMkLst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1"/>
            <ac:picMk id="45" creationId="{4BB4CCB0-1C1F-149E-111D-B47BE7740C84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1"/>
            <ac:picMk id="47" creationId="{B0C92759-9AE6-84BE-1DFA-4996DBB26834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62"/>
        </pc:sldMkLst>
        <pc:spChg chg="del mod">
          <ac:chgData name="Dana Robinson" userId="bfd6cc83768e733e" providerId="LiveId" clId="{66E868C5-51DE-4B12-B802-D59884B163D2}" dt="2024-07-09T21:21:18.229" v="9"/>
          <ac:spMkLst>
            <pc:docMk/>
            <pc:sldMk cId="0" sldId="262"/>
            <ac:spMk id="14" creationId="{35B9A0DA-DC16-9E8C-91FD-2686E47CCB3C}"/>
          </ac:spMkLst>
        </pc:spChg>
        <pc:spChg chg="add mod">
          <ac:chgData name="Dana Robinson" userId="bfd6cc83768e733e" providerId="LiveId" clId="{66E868C5-51DE-4B12-B802-D59884B163D2}" dt="2024-07-09T21:26:58.418" v="174" actId="1076"/>
          <ac:spMkLst>
            <pc:docMk/>
            <pc:sldMk cId="0" sldId="262"/>
            <ac:spMk id="15" creationId="{A72C0C3F-306C-7AC1-8F5F-398634B7E594}"/>
          </ac:spMkLst>
        </pc:spChg>
        <pc:spChg chg="add mod">
          <ac:chgData name="Dana Robinson" userId="bfd6cc83768e733e" providerId="LiveId" clId="{66E868C5-51DE-4B12-B802-D59884B163D2}" dt="2024-07-09T21:27:27.609" v="178" actId="207"/>
          <ac:spMkLst>
            <pc:docMk/>
            <pc:sldMk cId="0" sldId="262"/>
            <ac:spMk id="16" creationId="{4529116B-EDE9-6050-C8DB-22B2D51E66EB}"/>
          </ac:spMkLst>
        </pc:spChg>
        <pc:spChg chg="add mod">
          <ac:chgData name="Dana Robinson" userId="bfd6cc83768e733e" providerId="LiveId" clId="{66E868C5-51DE-4B12-B802-D59884B163D2}" dt="2024-07-09T21:26:54.424" v="173" actId="1076"/>
          <ac:spMkLst>
            <pc:docMk/>
            <pc:sldMk cId="0" sldId="262"/>
            <ac:spMk id="17" creationId="{D13CB4E3-B71F-B3BE-9733-6A9CC1C7F3D2}"/>
          </ac:spMkLst>
        </pc:spChg>
        <pc:spChg chg="add mod">
          <ac:chgData name="Dana Robinson" userId="bfd6cc83768e733e" providerId="LiveId" clId="{66E868C5-51DE-4B12-B802-D59884B163D2}" dt="2024-07-09T21:27:32.070" v="179" actId="207"/>
          <ac:spMkLst>
            <pc:docMk/>
            <pc:sldMk cId="0" sldId="262"/>
            <ac:spMk id="18" creationId="{62C2C375-596A-8C9B-C9D1-929FCE7B58E0}"/>
          </ac:spMkLst>
        </pc:spChg>
        <pc:spChg chg="add mod">
          <ac:chgData name="Dana Robinson" userId="bfd6cc83768e733e" providerId="LiveId" clId="{66E868C5-51DE-4B12-B802-D59884B163D2}" dt="2024-07-09T21:27:35.066" v="180" actId="207"/>
          <ac:spMkLst>
            <pc:docMk/>
            <pc:sldMk cId="0" sldId="262"/>
            <ac:spMk id="19" creationId="{9E23DD90-D72B-D821-7425-124937C91EA4}"/>
          </ac:spMkLst>
        </pc:spChg>
        <pc:spChg chg="add mod">
          <ac:chgData name="Dana Robinson" userId="bfd6cc83768e733e" providerId="LiveId" clId="{66E868C5-51DE-4B12-B802-D59884B163D2}" dt="2024-07-09T22:36:06.594" v="1646" actId="1076"/>
          <ac:spMkLst>
            <pc:docMk/>
            <pc:sldMk cId="0" sldId="262"/>
            <ac:spMk id="20" creationId="{483D7A4D-4C20-3B2C-EBFE-DBF4F52ABB8B}"/>
          </ac:spMkLst>
        </pc:sp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2"/>
            <ac:picMk id="22" creationId="{74B22D9A-0B4F-52EC-33CE-F325EB12E035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2"/>
            <ac:picMk id="24" creationId="{08771552-40D1-9375-4D38-3B0DF6BC802A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63"/>
        </pc:sldMkLst>
        <pc:spChg chg="mod">
          <ac:chgData name="Dana Robinson" userId="bfd6cc83768e733e" providerId="LiveId" clId="{66E868C5-51DE-4B12-B802-D59884B163D2}" dt="2024-07-09T21:55:24.018" v="878" actId="20577"/>
          <ac:spMkLst>
            <pc:docMk/>
            <pc:sldMk cId="0" sldId="263"/>
            <ac:spMk id="27" creationId="{771F63C6-3DAB-7B49-0F97-88969A6B3088}"/>
          </ac:spMkLst>
        </pc:spChg>
        <pc:graphicFrameChg chg="add mod">
          <ac:chgData name="Dana Robinson" userId="bfd6cc83768e733e" providerId="LiveId" clId="{66E868C5-51DE-4B12-B802-D59884B163D2}" dt="2024-07-09T22:18:18.525" v="1584" actId="255"/>
          <ac:graphicFrameMkLst>
            <pc:docMk/>
            <pc:sldMk cId="0" sldId="263"/>
            <ac:graphicFrameMk id="28" creationId="{FF3D060B-7745-4DDB-B5E6-1CF885663FAA}"/>
          </ac:graphicFrameMkLst>
        </pc:graphicFrame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3"/>
            <ac:picMk id="30" creationId="{8CF5D001-6D5C-8A8E-15B5-77A6F0A592C6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3"/>
            <ac:picMk id="32" creationId="{63252F71-49BE-32E1-4CB0-F2EE1596140A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0" sldId="265"/>
        </pc:sldMkLst>
        <pc:spChg chg="mod">
          <ac:chgData name="Dana Robinson" userId="bfd6cc83768e733e" providerId="LiveId" clId="{66E868C5-51DE-4B12-B802-D59884B163D2}" dt="2024-07-09T22:32:02.189" v="1595" actId="20577"/>
          <ac:spMkLst>
            <pc:docMk/>
            <pc:sldMk cId="0" sldId="265"/>
            <ac:spMk id="17" creationId="{6A6E1031-7097-1109-B4CC-880CBBA3E0AA}"/>
          </ac:spMkLst>
        </pc:sp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5"/>
            <ac:picMk id="26" creationId="{1F159389-12C9-6FF8-53D0-85E741C9BC3A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5"/>
            <ac:picMk id="29" creationId="{1AFD755F-4FE6-6F58-67CB-7CA68A6AECDB}"/>
          </ac:picMkLst>
        </pc:picChg>
      </pc:sldChg>
      <pc:sldChg chg="addSp delSp modSp modTransition modAnim">
        <pc:chgData name="Dana Robinson" userId="bfd6cc83768e733e" providerId="LiveId" clId="{66E868C5-51DE-4B12-B802-D59884B163D2}" dt="2024-07-09T22:41:29.403" v="1648"/>
        <pc:sldMkLst>
          <pc:docMk/>
          <pc:sldMk cId="0" sldId="266"/>
        </pc:sldMkLst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0" sldId="266"/>
            <ac:picMk id="25" creationId="{A6566824-68F2-E7D9-27D8-9358EA9E60EA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0" sldId="266"/>
            <ac:picMk id="29" creationId="{5934BDFE-84AC-1B9B-41E1-F14F159D81EF}"/>
          </ac:picMkLst>
        </pc:picChg>
      </pc:sldChg>
      <pc:sldChg chg="addSp delSp modSp mod modTransition modAnim">
        <pc:chgData name="Dana Robinson" userId="bfd6cc83768e733e" providerId="LiveId" clId="{66E868C5-51DE-4B12-B802-D59884B163D2}" dt="2024-07-09T22:41:29.403" v="1648"/>
        <pc:sldMkLst>
          <pc:docMk/>
          <pc:sldMk cId="2453851658" sldId="267"/>
        </pc:sldMkLst>
        <pc:spChg chg="mod">
          <ac:chgData name="Dana Robinson" userId="bfd6cc83768e733e" providerId="LiveId" clId="{66E868C5-51DE-4B12-B802-D59884B163D2}" dt="2024-07-09T22:13:51.075" v="1560" actId="20577"/>
          <ac:spMkLst>
            <pc:docMk/>
            <pc:sldMk cId="2453851658" sldId="267"/>
            <ac:spMk id="27" creationId="{FCBE6A8C-9427-D588-9BD1-4A76903585A4}"/>
          </ac:spMkLst>
        </pc:spChg>
        <pc:graphicFrameChg chg="add mod">
          <ac:chgData name="Dana Robinson" userId="bfd6cc83768e733e" providerId="LiveId" clId="{66E868C5-51DE-4B12-B802-D59884B163D2}" dt="2024-07-09T22:34:01.769" v="1620" actId="20577"/>
          <ac:graphicFrameMkLst>
            <pc:docMk/>
            <pc:sldMk cId="2453851658" sldId="267"/>
            <ac:graphicFrameMk id="28" creationId="{C26804E2-D705-EDAC-6CEE-BB86845B344D}"/>
          </ac:graphicFrameMkLst>
        </pc:graphicFrameChg>
        <pc:picChg chg="add del mod">
          <ac:chgData name="Dana Robinson" userId="bfd6cc83768e733e" providerId="LiveId" clId="{66E868C5-51DE-4B12-B802-D59884B163D2}" dt="2024-07-09T22:36:16.866" v="1647"/>
          <ac:picMkLst>
            <pc:docMk/>
            <pc:sldMk cId="2453851658" sldId="267"/>
            <ac:picMk id="30" creationId="{A6B3B124-859B-C2AE-8A6B-2FD0625D1544}"/>
          </ac:picMkLst>
        </pc:picChg>
        <pc:picChg chg="add mod">
          <ac:chgData name="Dana Robinson" userId="bfd6cc83768e733e" providerId="LiveId" clId="{66E868C5-51DE-4B12-B802-D59884B163D2}" dt="2024-07-09T22:41:29.403" v="1648"/>
          <ac:picMkLst>
            <pc:docMk/>
            <pc:sldMk cId="2453851658" sldId="267"/>
            <ac:picMk id="32" creationId="{BBF6BB51-64C2-DFA1-FAAB-927FD51E332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fd6cc83768e733e/Documents/Tech%20Stuff/Data%20Analyst/Forage%20Projects/DA%201/Project/Social_Buzz_Data_Analysis_Final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fd6cc83768e733e/Documents/Tech%20Stuff/Data%20Analyst/Forage%20Projects/DA%201/Project/Social_Buzz_Data_Analysis_Final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solidFill>
                  <a:srgbClr val="A100FF"/>
                </a:solidFill>
              </a:rPr>
              <a:t>Top 5 Performing Categories </a:t>
            </a:r>
          </a:p>
          <a:p>
            <a:pPr>
              <a:defRPr sz="4400"/>
            </a:pPr>
            <a:r>
              <a:rPr lang="en-US" sz="4400" dirty="0">
                <a:solidFill>
                  <a:srgbClr val="A100FF"/>
                </a:solidFill>
              </a:rPr>
              <a:t>by Aggregate "Popularity Score</a:t>
            </a:r>
          </a:p>
        </c:rich>
      </c:tx>
      <c:overlay val="0"/>
      <c:spPr>
        <a:noFill/>
        <a:ln>
          <a:solidFill>
            <a:srgbClr val="461B49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100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'[Social_Buzz_Data_Analysis_Final Results.xlsx]Reactions'!$H$1:$H$6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  <c:extLst/>
            </c:strRef>
          </c:cat>
          <c:val>
            <c:numRef>
              <c:f>'[Social_Buzz_Data_Analysis_Final Results.xlsx]Reactions'!$I$1:$I$6</c:f>
              <c:numCache>
                <c:formatCode>General</c:formatCode>
                <c:ptCount val="5"/>
                <c:pt idx="0">
                  <c:v>68624</c:v>
                </c:pt>
                <c:pt idx="1">
                  <c:v>65405</c:v>
                </c:pt>
                <c:pt idx="2">
                  <c:v>63138</c:v>
                </c:pt>
                <c:pt idx="3">
                  <c:v>63035</c:v>
                </c:pt>
                <c:pt idx="4">
                  <c:v>61598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789-43E9-B1E3-533A508B9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2515136"/>
        <c:axId val="132516096"/>
      </c:barChart>
      <c:catAx>
        <c:axId val="13251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16096"/>
        <c:crosses val="autoZero"/>
        <c:auto val="1"/>
        <c:lblAlgn val="ctr"/>
        <c:lblOffset val="100"/>
        <c:noMultiLvlLbl val="0"/>
      </c:catAx>
      <c:valAx>
        <c:axId val="132516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51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rgbClr val="A100FF"/>
                </a:solidFill>
                <a:latin typeface="+mn-lt"/>
                <a:ea typeface="+mn-ea"/>
                <a:cs typeface="+mn-cs"/>
              </a:defRPr>
            </a:pPr>
            <a:r>
              <a:rPr lang="en-US" sz="4400" cap="none" dirty="0">
                <a:solidFill>
                  <a:srgbClr val="A100FF"/>
                </a:solidFill>
              </a:rPr>
              <a:t>Popularity Percentage Share </a:t>
            </a:r>
          </a:p>
          <a:p>
            <a:pPr>
              <a:defRPr>
                <a:solidFill>
                  <a:srgbClr val="A100FF"/>
                </a:solidFill>
              </a:defRPr>
            </a:pPr>
            <a:r>
              <a:rPr lang="en-US" sz="4400" cap="none" dirty="0">
                <a:solidFill>
                  <a:srgbClr val="A100FF"/>
                </a:solidFill>
              </a:rPr>
              <a:t>From The Top 5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rgbClr val="A100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5AF-4778-9805-6256E077A3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5AF-4778-9805-6256E077A3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5AF-4778-9805-6256E077A3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5AF-4778-9805-6256E077A3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5AF-4778-9805-6256E077A3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F5AF-4778-9805-6256E077A3B9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67DF09B5-3CD7-48E8-AC20-368A9291128E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21.4%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5AF-4778-9805-6256E077A3B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6E0534E-6716-445D-9649-36CF52D402B4}" type="CATEGORYNAME">
                      <a:rPr lang="en-US" smtClean="0"/>
                      <a:pPr/>
                      <a:t>[CATEGORY NAME]</a:t>
                    </a:fld>
                    <a:endParaRPr lang="en-US" baseline="0"/>
                  </a:p>
                  <a:p>
                    <a:r>
                      <a:rPr lang="en-US" baseline="0"/>
                      <a:t>20.3%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5AF-4778-9805-6256E077A3B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F556F9E-6BFF-489E-B97A-5E75B2BFCBD5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19.8%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5AF-4778-9805-6256E077A3B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129588B-70CE-4022-83B9-77D49C90ED46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29.6%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F5AF-4778-9805-6256E077A3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'[Social_Buzz_Data_Analysis_Final Results.xlsx]Chart'!$J$1:$J$6</c:f>
              <c:strCache>
                <c:ptCount val="6"/>
                <c:pt idx="0">
                  <c:v>Top 5 Categories</c:v>
                </c:pt>
                <c:pt idx="1">
                  <c:v>Animals</c:v>
                </c:pt>
                <c:pt idx="2">
                  <c:v>Science</c:v>
                </c:pt>
                <c:pt idx="3">
                  <c:v>Healthy Eating</c:v>
                </c:pt>
                <c:pt idx="4">
                  <c:v>Technology</c:v>
                </c:pt>
                <c:pt idx="5">
                  <c:v>Food</c:v>
                </c:pt>
              </c:strCache>
            </c:strRef>
          </c:cat>
          <c:val>
            <c:numRef>
              <c:f>'[Social_Buzz_Data_Analysis_Final Results.xlsx]Chart'!$K$1:$K$6</c:f>
              <c:numCache>
                <c:formatCode>General</c:formatCode>
                <c:ptCount val="6"/>
                <c:pt idx="1">
                  <c:v>68624</c:v>
                </c:pt>
                <c:pt idx="2">
                  <c:v>65405</c:v>
                </c:pt>
                <c:pt idx="3">
                  <c:v>63138</c:v>
                </c:pt>
                <c:pt idx="4">
                  <c:v>63035</c:v>
                </c:pt>
                <c:pt idx="5">
                  <c:v>61598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37C-44A2-BEA4-C44F11E757A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svg"/><Relationship Id="rId11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36101"/>
            <a:ext cx="5482998" cy="27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6600" dirty="0"/>
              <a:t>Social Buzz Data Analysis</a:t>
            </a:r>
            <a:endParaRPr lang="en-US" sz="66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CD28C31F-C69D-DDDF-E90B-BE934E00F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8"/>
    </mc:Choice>
    <mc:Fallback>
      <p:transition spd="slow" advTm="14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6E1031-7097-1109-B4CC-880CBBA3E0AA}"/>
              </a:ext>
            </a:extLst>
          </p:cNvPr>
          <p:cNvSpPr txBox="1"/>
          <p:nvPr/>
        </p:nvSpPr>
        <p:spPr>
          <a:xfrm>
            <a:off x="11143966" y="274809"/>
            <a:ext cx="714403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Animals and science are the two most popular categories or content, showing that people enjoy “real-life” and “factual” content the most</a:t>
            </a:r>
            <a:r>
              <a:rPr lang="en-US" altLang="en-US" sz="32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Insight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is a common theme with the top 5 categories with “Healthy Eating” ranking the highest.  This may give an indication to the audience within your user base. You could use this insight to create a campaign and work with healthy eating brands to boost user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Next Steps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This ad-hoc is insightful, but it’s time to take this analysis into large scale production for real-time understanding of your business.  We can show you how to do this.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211B6FC-BA3E-B88D-F810-E41E9769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3930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AFD755F-4FE6-6F58-67CB-7CA68A6AE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78"/>
    </mc:Choice>
    <mc:Fallback>
      <p:transition spd="slow" advTm="57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5934BDFE-84AC-1B9B-41E1-F14F159D8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5"/>
    </mc:Choice>
    <mc:Fallback>
      <p:transition spd="slow" advTm="8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42AF15EF-E402-EA66-F357-0EC1C8101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04"/>
    </mc:Choice>
    <mc:Fallback>
      <p:transition spd="slow" advTm="1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EC99D-D77F-C434-92FD-2E6F29C3A3BD}"/>
              </a:ext>
            </a:extLst>
          </p:cNvPr>
          <p:cNvSpPr txBox="1"/>
          <p:nvPr/>
        </p:nvSpPr>
        <p:spPr>
          <a:xfrm>
            <a:off x="8436952" y="2377769"/>
            <a:ext cx="786800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fast-growing technology unicorn that needs to adapt quickly to it scale.  Accenture has begun a 3-month POC focusing on these task:</a:t>
            </a:r>
          </a:p>
          <a:p>
            <a:endParaRPr lang="en-US" sz="32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</a:t>
            </a:r>
            <a:r>
              <a:rPr lang="en-US" sz="3200" b="1" dirty="0"/>
              <a:t>Top 5 Most Popular Categories </a:t>
            </a:r>
            <a:r>
              <a:rPr lang="en-US" sz="3200" dirty="0"/>
              <a:t>of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9706CFAE-CB67-D377-556D-EDF9AB1B5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7"/>
    </mc:Choice>
    <mc:Fallback>
      <p:transition spd="slow" advTm="2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16635E-52FE-4CA7-1B8A-F1421E14BE8C}"/>
              </a:ext>
            </a:extLst>
          </p:cNvPr>
          <p:cNvSpPr txBox="1"/>
          <p:nvPr/>
        </p:nvSpPr>
        <p:spPr>
          <a:xfrm>
            <a:off x="2743200" y="4961740"/>
            <a:ext cx="6629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Over </a:t>
            </a:r>
            <a:r>
              <a:rPr lang="en-US" sz="4000" u="sng">
                <a:solidFill>
                  <a:schemeClr val="bg1"/>
                </a:solidFill>
              </a:rPr>
              <a:t>100,000 </a:t>
            </a:r>
            <a:r>
              <a:rPr lang="en-US" sz="4000">
                <a:solidFill>
                  <a:schemeClr val="bg1"/>
                </a:solidFill>
              </a:rPr>
              <a:t>post </a:t>
            </a:r>
            <a:r>
              <a:rPr lang="en-US" sz="4000" dirty="0">
                <a:solidFill>
                  <a:schemeClr val="bg1"/>
                </a:solidFill>
              </a:rPr>
              <a:t>per day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36,500,000 pieces of content per year!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*Determine how to capitalize on it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u="sng" dirty="0">
                <a:solidFill>
                  <a:schemeClr val="bg1"/>
                </a:solidFill>
              </a:rPr>
              <a:t>Analysis to find Social Buzz’s top 5 most popular categories of content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3AB816DD-3AD3-EA8F-7F2B-4D0F76A7D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1"/>
    </mc:Choice>
    <mc:Fallback>
      <p:transition spd="slow" advTm="3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69BD55-F3C1-9C2D-FDB7-6056C7BA1DE7}"/>
              </a:ext>
            </a:extLst>
          </p:cNvPr>
          <p:cNvSpPr txBox="1"/>
          <p:nvPr/>
        </p:nvSpPr>
        <p:spPr>
          <a:xfrm>
            <a:off x="14653255" y="1512233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Dana Robinson</a:t>
            </a:r>
          </a:p>
          <a:p>
            <a:r>
              <a:rPr lang="en-US" sz="2800" dirty="0"/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36EA3-75E8-3F64-7B12-620A2F168FE1}"/>
              </a:ext>
            </a:extLst>
          </p:cNvPr>
          <p:cNvSpPr txBox="1"/>
          <p:nvPr/>
        </p:nvSpPr>
        <p:spPr>
          <a:xfrm>
            <a:off x="14596454" y="4578293"/>
            <a:ext cx="3386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Marcus </a:t>
            </a:r>
            <a:r>
              <a:rPr lang="en-US" sz="3200" b="1" dirty="0" err="1"/>
              <a:t>Rompton</a:t>
            </a:r>
            <a:endParaRPr lang="en-US" sz="32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48FAF-1013-E4DE-D86E-C92128828FEF}"/>
              </a:ext>
            </a:extLst>
          </p:cNvPr>
          <p:cNvSpPr txBox="1"/>
          <p:nvPr/>
        </p:nvSpPr>
        <p:spPr>
          <a:xfrm>
            <a:off x="14293092" y="7632501"/>
            <a:ext cx="3718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889EEC44-4DD2-4751-C6D5-A952E628F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2"/>
    </mc:Choice>
    <mc:Fallback>
      <p:transition spd="slow" advTm="2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520DC1-5466-FE34-75D1-75D64AD5282D}"/>
              </a:ext>
            </a:extLst>
          </p:cNvPr>
          <p:cNvSpPr txBox="1"/>
          <p:nvPr/>
        </p:nvSpPr>
        <p:spPr>
          <a:xfrm>
            <a:off x="3965347" y="1485900"/>
            <a:ext cx="517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7C560D-BBDC-461C-D498-EF22FDE77B98}"/>
              </a:ext>
            </a:extLst>
          </p:cNvPr>
          <p:cNvSpPr txBox="1"/>
          <p:nvPr/>
        </p:nvSpPr>
        <p:spPr>
          <a:xfrm>
            <a:off x="6264567" y="2885511"/>
            <a:ext cx="517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B6B1F3-7D9A-5E34-4C60-675082B1C465}"/>
              </a:ext>
            </a:extLst>
          </p:cNvPr>
          <p:cNvSpPr txBox="1"/>
          <p:nvPr/>
        </p:nvSpPr>
        <p:spPr>
          <a:xfrm>
            <a:off x="11815391" y="8297527"/>
            <a:ext cx="517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Uncover Insights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DDE23A-0DC1-A383-C964-BE250328DA30}"/>
              </a:ext>
            </a:extLst>
          </p:cNvPr>
          <p:cNvSpPr txBox="1"/>
          <p:nvPr/>
        </p:nvSpPr>
        <p:spPr>
          <a:xfrm>
            <a:off x="8133639" y="4677021"/>
            <a:ext cx="517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1D76E6-5E05-B734-C141-617C50E85140}"/>
              </a:ext>
            </a:extLst>
          </p:cNvPr>
          <p:cNvSpPr txBox="1"/>
          <p:nvPr/>
        </p:nvSpPr>
        <p:spPr>
          <a:xfrm>
            <a:off x="9941174" y="6487274"/>
            <a:ext cx="517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B0C92759-9AE6-84BE-1DFA-4996DBB26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2"/>
    </mc:Choice>
    <mc:Fallback>
      <p:transition spd="slow" advTm="1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2C0C3F-306C-7AC1-8F5F-398634B7E594}"/>
              </a:ext>
            </a:extLst>
          </p:cNvPr>
          <p:cNvSpPr txBox="1"/>
          <p:nvPr/>
        </p:nvSpPr>
        <p:spPr>
          <a:xfrm>
            <a:off x="3161218" y="3188285"/>
            <a:ext cx="90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A100FF"/>
                </a:solidFill>
              </a:rPr>
              <a:t>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29116B-EDE9-6050-C8DB-22B2D51E66EB}"/>
              </a:ext>
            </a:extLst>
          </p:cNvPr>
          <p:cNvSpPr txBox="1"/>
          <p:nvPr/>
        </p:nvSpPr>
        <p:spPr>
          <a:xfrm>
            <a:off x="1617726" y="4553545"/>
            <a:ext cx="386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Unique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CB4E3-B71F-B3BE-9733-6A9CC1C7F3D2}"/>
              </a:ext>
            </a:extLst>
          </p:cNvPr>
          <p:cNvSpPr txBox="1"/>
          <p:nvPr/>
        </p:nvSpPr>
        <p:spPr>
          <a:xfrm>
            <a:off x="7762432" y="3173993"/>
            <a:ext cx="192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A100FF"/>
                </a:solidFill>
              </a:rPr>
              <a:t>1897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2C375-596A-8C9B-C9D1-929FCE7B58E0}"/>
              </a:ext>
            </a:extLst>
          </p:cNvPr>
          <p:cNvSpPr txBox="1"/>
          <p:nvPr/>
        </p:nvSpPr>
        <p:spPr>
          <a:xfrm>
            <a:off x="6823790" y="4686433"/>
            <a:ext cx="386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Reactions to “Animal” Post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23DD90-D72B-D821-7425-124937C91EA4}"/>
              </a:ext>
            </a:extLst>
          </p:cNvPr>
          <p:cNvSpPr txBox="1"/>
          <p:nvPr/>
        </p:nvSpPr>
        <p:spPr>
          <a:xfrm>
            <a:off x="11742804" y="4678807"/>
            <a:ext cx="4827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Month  With The Most Post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3D7A4D-4C20-3B2C-EBFE-DBF4F52ABB8B}"/>
              </a:ext>
            </a:extLst>
          </p:cNvPr>
          <p:cNvSpPr txBox="1"/>
          <p:nvPr/>
        </p:nvSpPr>
        <p:spPr>
          <a:xfrm>
            <a:off x="12564850" y="3066793"/>
            <a:ext cx="3183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A100FF"/>
                </a:solidFill>
              </a:rPr>
              <a:t>January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8771552-40D1-9375-4D38-3B0DF6BC8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8"/>
    </mc:Choice>
    <mc:Fallback>
      <p:transition spd="slow" advTm="22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71F63C6-3DAB-7B49-0F97-88969A6B3088}"/>
              </a:ext>
            </a:extLst>
          </p:cNvPr>
          <p:cNvSpPr txBox="1"/>
          <p:nvPr/>
        </p:nvSpPr>
        <p:spPr>
          <a:xfrm>
            <a:off x="2893039" y="1685151"/>
            <a:ext cx="141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F3D060B-7745-4DDB-B5E6-1CF885663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522108"/>
              </p:ext>
            </p:extLst>
          </p:nvPr>
        </p:nvGraphicFramePr>
        <p:xfrm>
          <a:off x="3169896" y="1383831"/>
          <a:ext cx="13828403" cy="738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63252F71-49BE-32E1-4CB0-F2EE15961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11"/>
    </mc:Choice>
    <mc:Fallback>
      <p:transition spd="slow" advTm="3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CBE6A8C-9427-D588-9BD1-4A76903585A4}"/>
              </a:ext>
            </a:extLst>
          </p:cNvPr>
          <p:cNvSpPr txBox="1"/>
          <p:nvPr/>
        </p:nvSpPr>
        <p:spPr>
          <a:xfrm>
            <a:off x="2893039" y="1685151"/>
            <a:ext cx="1410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26804E2-D705-EDAC-6CEE-BB86845B34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47590"/>
              </p:ext>
            </p:extLst>
          </p:nvPr>
        </p:nvGraphicFramePr>
        <p:xfrm>
          <a:off x="3717101" y="885944"/>
          <a:ext cx="12344399" cy="8567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BBF6BB51-64C2-DFA1-FAAB-927FD51E3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09"/>
    </mc:Choice>
    <mc:Fallback>
      <p:transition spd="slow" advTm="3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333</Words>
  <Application>Microsoft Office PowerPoint</Application>
  <PresentationFormat>Custom</PresentationFormat>
  <Paragraphs>92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Dana Robinson</cp:lastModifiedBy>
  <cp:revision>8</cp:revision>
  <dcterms:created xsi:type="dcterms:W3CDTF">2006-08-16T00:00:00Z</dcterms:created>
  <dcterms:modified xsi:type="dcterms:W3CDTF">2024-07-09T22:48:27Z</dcterms:modified>
  <dc:identifier>DAEhDyfaYKE</dc:identifier>
</cp:coreProperties>
</file>